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48" r:id="rId3"/>
    <p:sldId id="4649" r:id="rId4"/>
    <p:sldId id="4650" r:id="rId5"/>
    <p:sldId id="465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modSld">
      <pc:chgData name="贵申 王" userId="201fba2491c5f930" providerId="LiveId" clId="{DCE2E79A-FA80-4B3F-A3B4-A0C24C0A3357}" dt="2026-05-22T03:29:02.205" v="3" actId="20577"/>
      <pc:docMkLst>
        <pc:docMk/>
      </pc:docMkLst>
      <pc:sldChg chg="modSp mod">
        <pc:chgData name="贵申 王" userId="201fba2491c5f930" providerId="LiveId" clId="{DCE2E79A-FA80-4B3F-A3B4-A0C24C0A3357}" dt="2026-05-22T03:29:02.205" v="3" actId="20577"/>
        <pc:sldMkLst>
          <pc:docMk/>
          <pc:sldMk cId="1197296849" sldId="4648"/>
        </pc:sldMkLst>
        <pc:spChg chg="mod">
          <ac:chgData name="贵申 王" userId="201fba2491c5f930" providerId="LiveId" clId="{DCE2E79A-FA80-4B3F-A3B4-A0C24C0A3357}" dt="2026-05-22T03:29:02.205" v="3" actId="20577"/>
          <ac:spMkLst>
            <pc:docMk/>
            <pc:sldMk cId="1197296849" sldId="4648"/>
            <ac:spMk id="110595" creationId="{3F55F33E-1E3F-FA03-AAE8-8B2BC6B3FA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1D437-E865-4C1E-99A2-6109102AF404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F4EE-473D-4CB3-9966-70010C357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3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1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5462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476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4171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732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85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3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060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36048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1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94" y="480329"/>
            <a:ext cx="101514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178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上主之灵，恳求降临我心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Spirit of God, Descend Upon My Heart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上主之灵，恳求降临我心；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在内运行，消除世俗邪情；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垂怜卑弱，显主大力大能；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使我爱主，尽力、尽心、尽性。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Spirit of God, descend upon my heart;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Wean it from earth; through all its pulses move;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Stoop to my weakness, mighty as Thou art,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make me love Thee as I ought to love.</a:t>
            </a:r>
          </a:p>
        </p:txBody>
      </p:sp>
    </p:spTree>
    <p:extLst>
      <p:ext uri="{BB962C8B-B14F-4D97-AF65-F5344CB8AC3E}">
        <p14:creationId xmlns:p14="http://schemas.microsoft.com/office/powerpoint/2010/main" val="119729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94" y="491759"/>
            <a:ext cx="101514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178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上主之灵，恳求降临我心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Spirit of God, Descend Upon My Heart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我不恳求异梦，先知乐境，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也不恳求肉身生活忽停，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不望天开，不望天使降临；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但求从我灵中除去幽荫。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ask no dream, no prophet ecstasies,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sudden rending of the veil of clay,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No angel visitant, no opening skies;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But take the dimness of my soul away.</a:t>
            </a:r>
          </a:p>
        </p:txBody>
      </p:sp>
    </p:spTree>
    <p:extLst>
      <p:ext uri="{BB962C8B-B14F-4D97-AF65-F5344CB8AC3E}">
        <p14:creationId xmlns:p14="http://schemas.microsoft.com/office/powerpoint/2010/main" val="234409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94" y="468899"/>
            <a:ext cx="101514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178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上主之灵，恳求降临我心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Spirit of God, Descend Upon My Heart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5" y="1927637"/>
            <a:ext cx="9206529" cy="4336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教我知觉主常在我身旁；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助我心灵奋斗之苦担当，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能除疑端，能平无知反抗；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有求未应，依然耐心盼望。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Teach me to feel that </a:t>
            </a: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Thou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art always nigh;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me the struggles of the soul to bear,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 check the rising doubt, the rebel sigh;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each me the patience of unanswered prayer.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287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94" y="491759"/>
            <a:ext cx="1015140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178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上主之灵，恳求降临我心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Spirit of God, Descend Upon My Heart </a:t>
            </a: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33" y="1927637"/>
            <a:ext cx="9206529" cy="4438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教我爱主能像天使一般，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专一热诚充满全身躯干；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圣灵来临，如鸽降自天间；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主爱之焰燃烧遍我心坛。</a:t>
            </a: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Teach me to love Thee as Thine angels love,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One holy passion filling all my frame: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</a:t>
            </a: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baptism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of the heaven-descended </a:t>
            </a: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ove,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My heart an altar, and Thy love the flame.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390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425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2023-07-27T02:05:46Z</dcterms:created>
  <dcterms:modified xsi:type="dcterms:W3CDTF">2026-05-22T03:29:30Z</dcterms:modified>
</cp:coreProperties>
</file>